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" y="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4C437E-A785-4EE3-9DD7-46422D8917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B0EFAD-3925-4C05-A9EC-1F257D845B99}">
      <dgm:prSet/>
      <dgm:spPr/>
      <dgm:t>
        <a:bodyPr/>
        <a:lstStyle/>
        <a:p>
          <a:r>
            <a:rPr lang="en-IN" dirty="0"/>
            <a:t>When one finds themselves in the precarious situation of moving, they want to move within their region, but some external factors may cause the move to be to a different region all together. </a:t>
          </a:r>
          <a:endParaRPr lang="en-US" dirty="0"/>
        </a:p>
      </dgm:t>
    </dgm:pt>
    <dgm:pt modelId="{58AA2C94-C1F5-43B2-9D4E-8F4C0313DEB4}" type="parTrans" cxnId="{5C3115BF-6B45-4B20-B3DC-5A76E184AE3A}">
      <dgm:prSet/>
      <dgm:spPr/>
      <dgm:t>
        <a:bodyPr/>
        <a:lstStyle/>
        <a:p>
          <a:endParaRPr lang="en-US"/>
        </a:p>
      </dgm:t>
    </dgm:pt>
    <dgm:pt modelId="{425475D1-9802-40F3-BF7D-E9E93924C481}" type="sibTrans" cxnId="{5C3115BF-6B45-4B20-B3DC-5A76E184AE3A}">
      <dgm:prSet/>
      <dgm:spPr/>
      <dgm:t>
        <a:bodyPr/>
        <a:lstStyle/>
        <a:p>
          <a:endParaRPr lang="en-US"/>
        </a:p>
      </dgm:t>
    </dgm:pt>
    <dgm:pt modelId="{2C5D957D-E2E5-4466-843C-5C902282B260}">
      <dgm:prSet/>
      <dgm:spPr/>
      <dgm:t>
        <a:bodyPr/>
        <a:lstStyle/>
        <a:p>
          <a:r>
            <a:rPr lang="en-IN"/>
            <a:t>This may be a very stressful task and people like to stay in their comfort zones.</a:t>
          </a:r>
          <a:endParaRPr lang="en-US"/>
        </a:p>
      </dgm:t>
    </dgm:pt>
    <dgm:pt modelId="{320DD7C6-7AFA-4FC2-87CA-8DF9252ABDB4}" type="parTrans" cxnId="{F07FDFE7-7DC3-4019-AF65-A4925DACDEA0}">
      <dgm:prSet/>
      <dgm:spPr/>
      <dgm:t>
        <a:bodyPr/>
        <a:lstStyle/>
        <a:p>
          <a:endParaRPr lang="en-US"/>
        </a:p>
      </dgm:t>
    </dgm:pt>
    <dgm:pt modelId="{C0D7AFF5-98A2-4326-B731-663ECC6B5820}" type="sibTrans" cxnId="{F07FDFE7-7DC3-4019-AF65-A4925DACDEA0}">
      <dgm:prSet/>
      <dgm:spPr/>
      <dgm:t>
        <a:bodyPr/>
        <a:lstStyle/>
        <a:p>
          <a:endParaRPr lang="en-US"/>
        </a:p>
      </dgm:t>
    </dgm:pt>
    <dgm:pt modelId="{DB013159-3683-455D-8359-BDC9BB85BF59}">
      <dgm:prSet/>
      <dgm:spPr/>
      <dgm:t>
        <a:bodyPr/>
        <a:lstStyle/>
        <a:p>
          <a:r>
            <a:rPr lang="en-IN"/>
            <a:t>The problem I wish to solve is finding neighborhoods like the one you currently reside in regions other than yours.</a:t>
          </a:r>
          <a:endParaRPr lang="en-US"/>
        </a:p>
      </dgm:t>
    </dgm:pt>
    <dgm:pt modelId="{DC499896-E389-4707-9F69-77DD8D604004}" type="parTrans" cxnId="{FBB5AD7C-0B15-4828-ABF4-37A8E089F439}">
      <dgm:prSet/>
      <dgm:spPr/>
      <dgm:t>
        <a:bodyPr/>
        <a:lstStyle/>
        <a:p>
          <a:endParaRPr lang="en-US"/>
        </a:p>
      </dgm:t>
    </dgm:pt>
    <dgm:pt modelId="{9D78CA0B-8846-4A1E-B186-CC51D670AAC1}" type="sibTrans" cxnId="{FBB5AD7C-0B15-4828-ABF4-37A8E089F439}">
      <dgm:prSet/>
      <dgm:spPr/>
      <dgm:t>
        <a:bodyPr/>
        <a:lstStyle/>
        <a:p>
          <a:endParaRPr lang="en-US"/>
        </a:p>
      </dgm:t>
    </dgm:pt>
    <dgm:pt modelId="{200DBB60-AB52-4D23-8ACA-B1D4359A234C}" type="pres">
      <dgm:prSet presAssocID="{A14C437E-A785-4EE3-9DD7-46422D8917E9}" presName="root" presStyleCnt="0">
        <dgm:presLayoutVars>
          <dgm:dir/>
          <dgm:resizeHandles val="exact"/>
        </dgm:presLayoutVars>
      </dgm:prSet>
      <dgm:spPr/>
    </dgm:pt>
    <dgm:pt modelId="{687DE936-1FA2-4215-9DD3-B23FC904E212}" type="pres">
      <dgm:prSet presAssocID="{60B0EFAD-3925-4C05-A9EC-1F257D845B99}" presName="compNode" presStyleCnt="0"/>
      <dgm:spPr/>
    </dgm:pt>
    <dgm:pt modelId="{780065E4-A740-4EBE-9959-CA30D0CA61B7}" type="pres">
      <dgm:prSet presAssocID="{60B0EFAD-3925-4C05-A9EC-1F257D845B99}" presName="bgRect" presStyleLbl="bgShp" presStyleIdx="0" presStyleCnt="3"/>
      <dgm:spPr/>
    </dgm:pt>
    <dgm:pt modelId="{23DD68FE-002B-4375-BC87-92CE657480FA}" type="pres">
      <dgm:prSet presAssocID="{60B0EFAD-3925-4C05-A9EC-1F257D845B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3589830B-35F6-4C44-B4DA-CF06F3D0FD42}" type="pres">
      <dgm:prSet presAssocID="{60B0EFAD-3925-4C05-A9EC-1F257D845B99}" presName="spaceRect" presStyleCnt="0"/>
      <dgm:spPr/>
    </dgm:pt>
    <dgm:pt modelId="{37D5503D-8610-4FBB-8AE5-E690B02B68B1}" type="pres">
      <dgm:prSet presAssocID="{60B0EFAD-3925-4C05-A9EC-1F257D845B99}" presName="parTx" presStyleLbl="revTx" presStyleIdx="0" presStyleCnt="3">
        <dgm:presLayoutVars>
          <dgm:chMax val="0"/>
          <dgm:chPref val="0"/>
        </dgm:presLayoutVars>
      </dgm:prSet>
      <dgm:spPr/>
    </dgm:pt>
    <dgm:pt modelId="{AC8615B9-350E-42E3-B939-AF9C3910C84D}" type="pres">
      <dgm:prSet presAssocID="{425475D1-9802-40F3-BF7D-E9E93924C481}" presName="sibTrans" presStyleCnt="0"/>
      <dgm:spPr/>
    </dgm:pt>
    <dgm:pt modelId="{2DFCC223-80AE-441E-A188-C21FB97A0D59}" type="pres">
      <dgm:prSet presAssocID="{2C5D957D-E2E5-4466-843C-5C902282B260}" presName="compNode" presStyleCnt="0"/>
      <dgm:spPr/>
    </dgm:pt>
    <dgm:pt modelId="{EAC33D51-CCDD-484D-938F-A2C1D5CCF3B8}" type="pres">
      <dgm:prSet presAssocID="{2C5D957D-E2E5-4466-843C-5C902282B260}" presName="bgRect" presStyleLbl="bgShp" presStyleIdx="1" presStyleCnt="3"/>
      <dgm:spPr/>
    </dgm:pt>
    <dgm:pt modelId="{2587E012-1FA5-4C49-BB54-19DE2274DF86}" type="pres">
      <dgm:prSet presAssocID="{2C5D957D-E2E5-4466-843C-5C902282B2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B2129393-BCC3-4DD3-B775-0C7A3BFFE897}" type="pres">
      <dgm:prSet presAssocID="{2C5D957D-E2E5-4466-843C-5C902282B260}" presName="spaceRect" presStyleCnt="0"/>
      <dgm:spPr/>
    </dgm:pt>
    <dgm:pt modelId="{1D84A924-459D-4945-8429-F6CA1B5291B3}" type="pres">
      <dgm:prSet presAssocID="{2C5D957D-E2E5-4466-843C-5C902282B260}" presName="parTx" presStyleLbl="revTx" presStyleIdx="1" presStyleCnt="3">
        <dgm:presLayoutVars>
          <dgm:chMax val="0"/>
          <dgm:chPref val="0"/>
        </dgm:presLayoutVars>
      </dgm:prSet>
      <dgm:spPr/>
    </dgm:pt>
    <dgm:pt modelId="{230428A5-D0BA-4B16-B19A-DC02BFC92659}" type="pres">
      <dgm:prSet presAssocID="{C0D7AFF5-98A2-4326-B731-663ECC6B5820}" presName="sibTrans" presStyleCnt="0"/>
      <dgm:spPr/>
    </dgm:pt>
    <dgm:pt modelId="{8BD8B4B1-E512-4CDF-B048-145DBE2BA2AA}" type="pres">
      <dgm:prSet presAssocID="{DB013159-3683-455D-8359-BDC9BB85BF59}" presName="compNode" presStyleCnt="0"/>
      <dgm:spPr/>
    </dgm:pt>
    <dgm:pt modelId="{C4A6ED83-BA1E-42AC-BCA2-F42BF60F6916}" type="pres">
      <dgm:prSet presAssocID="{DB013159-3683-455D-8359-BDC9BB85BF59}" presName="bgRect" presStyleLbl="bgShp" presStyleIdx="2" presStyleCnt="3"/>
      <dgm:spPr/>
    </dgm:pt>
    <dgm:pt modelId="{256B4331-B881-44E0-A2F9-B23431AC5830}" type="pres">
      <dgm:prSet presAssocID="{DB013159-3683-455D-8359-BDC9BB85BF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18033BF-0DC6-4173-8A93-A2D5F0629461}" type="pres">
      <dgm:prSet presAssocID="{DB013159-3683-455D-8359-BDC9BB85BF59}" presName="spaceRect" presStyleCnt="0"/>
      <dgm:spPr/>
    </dgm:pt>
    <dgm:pt modelId="{58C08B46-3843-418C-8DD4-B9ABCF54713C}" type="pres">
      <dgm:prSet presAssocID="{DB013159-3683-455D-8359-BDC9BB85BF5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788400-B46B-42B8-A580-792CC72D6857}" type="presOf" srcId="{A14C437E-A785-4EE3-9DD7-46422D8917E9}" destId="{200DBB60-AB52-4D23-8ACA-B1D4359A234C}" srcOrd="0" destOrd="0" presId="urn:microsoft.com/office/officeart/2018/2/layout/IconVerticalSolidList"/>
    <dgm:cxn modelId="{43653421-F0F6-44F7-8E45-F4354232CE4C}" type="presOf" srcId="{DB013159-3683-455D-8359-BDC9BB85BF59}" destId="{58C08B46-3843-418C-8DD4-B9ABCF54713C}" srcOrd="0" destOrd="0" presId="urn:microsoft.com/office/officeart/2018/2/layout/IconVerticalSolidList"/>
    <dgm:cxn modelId="{B3602663-EE4B-438F-8C17-F68D46F55A68}" type="presOf" srcId="{60B0EFAD-3925-4C05-A9EC-1F257D845B99}" destId="{37D5503D-8610-4FBB-8AE5-E690B02B68B1}" srcOrd="0" destOrd="0" presId="urn:microsoft.com/office/officeart/2018/2/layout/IconVerticalSolidList"/>
    <dgm:cxn modelId="{FBB5AD7C-0B15-4828-ABF4-37A8E089F439}" srcId="{A14C437E-A785-4EE3-9DD7-46422D8917E9}" destId="{DB013159-3683-455D-8359-BDC9BB85BF59}" srcOrd="2" destOrd="0" parTransId="{DC499896-E389-4707-9F69-77DD8D604004}" sibTransId="{9D78CA0B-8846-4A1E-B186-CC51D670AAC1}"/>
    <dgm:cxn modelId="{5C3115BF-6B45-4B20-B3DC-5A76E184AE3A}" srcId="{A14C437E-A785-4EE3-9DD7-46422D8917E9}" destId="{60B0EFAD-3925-4C05-A9EC-1F257D845B99}" srcOrd="0" destOrd="0" parTransId="{58AA2C94-C1F5-43B2-9D4E-8F4C0313DEB4}" sibTransId="{425475D1-9802-40F3-BF7D-E9E93924C481}"/>
    <dgm:cxn modelId="{31B87DC1-A013-4EDE-B113-946F5E25C821}" type="presOf" srcId="{2C5D957D-E2E5-4466-843C-5C902282B260}" destId="{1D84A924-459D-4945-8429-F6CA1B5291B3}" srcOrd="0" destOrd="0" presId="urn:microsoft.com/office/officeart/2018/2/layout/IconVerticalSolidList"/>
    <dgm:cxn modelId="{F07FDFE7-7DC3-4019-AF65-A4925DACDEA0}" srcId="{A14C437E-A785-4EE3-9DD7-46422D8917E9}" destId="{2C5D957D-E2E5-4466-843C-5C902282B260}" srcOrd="1" destOrd="0" parTransId="{320DD7C6-7AFA-4FC2-87CA-8DF9252ABDB4}" sibTransId="{C0D7AFF5-98A2-4326-B731-663ECC6B5820}"/>
    <dgm:cxn modelId="{80869F69-F208-45A0-BAE5-56021DF276EE}" type="presParOf" srcId="{200DBB60-AB52-4D23-8ACA-B1D4359A234C}" destId="{687DE936-1FA2-4215-9DD3-B23FC904E212}" srcOrd="0" destOrd="0" presId="urn:microsoft.com/office/officeart/2018/2/layout/IconVerticalSolidList"/>
    <dgm:cxn modelId="{30D9DFCE-3149-4062-B6FC-63A22210E98D}" type="presParOf" srcId="{687DE936-1FA2-4215-9DD3-B23FC904E212}" destId="{780065E4-A740-4EBE-9959-CA30D0CA61B7}" srcOrd="0" destOrd="0" presId="urn:microsoft.com/office/officeart/2018/2/layout/IconVerticalSolidList"/>
    <dgm:cxn modelId="{D374CE9F-10C9-4FD6-A03D-E2524DF950A4}" type="presParOf" srcId="{687DE936-1FA2-4215-9DD3-B23FC904E212}" destId="{23DD68FE-002B-4375-BC87-92CE657480FA}" srcOrd="1" destOrd="0" presId="urn:microsoft.com/office/officeart/2018/2/layout/IconVerticalSolidList"/>
    <dgm:cxn modelId="{90E0BCD9-737E-4A64-9DCA-8C286D8E3A3E}" type="presParOf" srcId="{687DE936-1FA2-4215-9DD3-B23FC904E212}" destId="{3589830B-35F6-4C44-B4DA-CF06F3D0FD42}" srcOrd="2" destOrd="0" presId="urn:microsoft.com/office/officeart/2018/2/layout/IconVerticalSolidList"/>
    <dgm:cxn modelId="{4078E8EA-FA63-4825-ADED-9AA19C051CF6}" type="presParOf" srcId="{687DE936-1FA2-4215-9DD3-B23FC904E212}" destId="{37D5503D-8610-4FBB-8AE5-E690B02B68B1}" srcOrd="3" destOrd="0" presId="urn:microsoft.com/office/officeart/2018/2/layout/IconVerticalSolidList"/>
    <dgm:cxn modelId="{47FEF5D5-07FB-4E3E-976E-F8BB0775D06A}" type="presParOf" srcId="{200DBB60-AB52-4D23-8ACA-B1D4359A234C}" destId="{AC8615B9-350E-42E3-B939-AF9C3910C84D}" srcOrd="1" destOrd="0" presId="urn:microsoft.com/office/officeart/2018/2/layout/IconVerticalSolidList"/>
    <dgm:cxn modelId="{6DF6DB49-AE4E-45C6-9ED8-017C80CC6BB4}" type="presParOf" srcId="{200DBB60-AB52-4D23-8ACA-B1D4359A234C}" destId="{2DFCC223-80AE-441E-A188-C21FB97A0D59}" srcOrd="2" destOrd="0" presId="urn:microsoft.com/office/officeart/2018/2/layout/IconVerticalSolidList"/>
    <dgm:cxn modelId="{2E156DA5-F2D9-4167-83F6-A4C6792C603F}" type="presParOf" srcId="{2DFCC223-80AE-441E-A188-C21FB97A0D59}" destId="{EAC33D51-CCDD-484D-938F-A2C1D5CCF3B8}" srcOrd="0" destOrd="0" presId="urn:microsoft.com/office/officeart/2018/2/layout/IconVerticalSolidList"/>
    <dgm:cxn modelId="{579EB0E7-D8DD-44CE-B553-23BF7C18AC75}" type="presParOf" srcId="{2DFCC223-80AE-441E-A188-C21FB97A0D59}" destId="{2587E012-1FA5-4C49-BB54-19DE2274DF86}" srcOrd="1" destOrd="0" presId="urn:microsoft.com/office/officeart/2018/2/layout/IconVerticalSolidList"/>
    <dgm:cxn modelId="{93499E93-3C5C-42EE-BBAB-B1B269399CDE}" type="presParOf" srcId="{2DFCC223-80AE-441E-A188-C21FB97A0D59}" destId="{B2129393-BCC3-4DD3-B775-0C7A3BFFE897}" srcOrd="2" destOrd="0" presId="urn:microsoft.com/office/officeart/2018/2/layout/IconVerticalSolidList"/>
    <dgm:cxn modelId="{E916BF9A-0996-4D47-BBB5-5C797C8888D5}" type="presParOf" srcId="{2DFCC223-80AE-441E-A188-C21FB97A0D59}" destId="{1D84A924-459D-4945-8429-F6CA1B5291B3}" srcOrd="3" destOrd="0" presId="urn:microsoft.com/office/officeart/2018/2/layout/IconVerticalSolidList"/>
    <dgm:cxn modelId="{71D8B9BE-97CB-46C1-94F3-6003A2ED4961}" type="presParOf" srcId="{200DBB60-AB52-4D23-8ACA-B1D4359A234C}" destId="{230428A5-D0BA-4B16-B19A-DC02BFC92659}" srcOrd="3" destOrd="0" presId="urn:microsoft.com/office/officeart/2018/2/layout/IconVerticalSolidList"/>
    <dgm:cxn modelId="{DE7039DF-01BF-40D2-BD62-27E034AB877F}" type="presParOf" srcId="{200DBB60-AB52-4D23-8ACA-B1D4359A234C}" destId="{8BD8B4B1-E512-4CDF-B048-145DBE2BA2AA}" srcOrd="4" destOrd="0" presId="urn:microsoft.com/office/officeart/2018/2/layout/IconVerticalSolidList"/>
    <dgm:cxn modelId="{DDDB92CD-E723-4D37-8893-5E67D61BC659}" type="presParOf" srcId="{8BD8B4B1-E512-4CDF-B048-145DBE2BA2AA}" destId="{C4A6ED83-BA1E-42AC-BCA2-F42BF60F6916}" srcOrd="0" destOrd="0" presId="urn:microsoft.com/office/officeart/2018/2/layout/IconVerticalSolidList"/>
    <dgm:cxn modelId="{A36C326F-CA89-4280-B26E-83EED2F8B892}" type="presParOf" srcId="{8BD8B4B1-E512-4CDF-B048-145DBE2BA2AA}" destId="{256B4331-B881-44E0-A2F9-B23431AC5830}" srcOrd="1" destOrd="0" presId="urn:microsoft.com/office/officeart/2018/2/layout/IconVerticalSolidList"/>
    <dgm:cxn modelId="{1E3F9F1C-7C87-41C2-A10A-09525341D1A0}" type="presParOf" srcId="{8BD8B4B1-E512-4CDF-B048-145DBE2BA2AA}" destId="{218033BF-0DC6-4173-8A93-A2D5F0629461}" srcOrd="2" destOrd="0" presId="urn:microsoft.com/office/officeart/2018/2/layout/IconVerticalSolidList"/>
    <dgm:cxn modelId="{AAA54A90-08D3-43E1-8676-A5C9B8E06DD2}" type="presParOf" srcId="{8BD8B4B1-E512-4CDF-B048-145DBE2BA2AA}" destId="{58C08B46-3843-418C-8DD4-B9ABCF5471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00EEB-27DB-4C5B-AF81-62939FE974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494A27-94C8-4987-AEDE-7CCDBC722A3B}">
      <dgm:prSet/>
      <dgm:spPr/>
      <dgm:t>
        <a:bodyPr/>
        <a:lstStyle/>
        <a:p>
          <a:r>
            <a:rPr lang="en-IN"/>
            <a:t>The biggest Cluster was the one where the neighborhoods had most of the restaurant types in their vicinity.</a:t>
          </a:r>
          <a:endParaRPr lang="en-US"/>
        </a:p>
      </dgm:t>
    </dgm:pt>
    <dgm:pt modelId="{05F851DA-46D0-4C5E-9F99-BD38B5B9276E}" type="parTrans" cxnId="{12C06C44-FAC8-4619-897D-8B922B722F4D}">
      <dgm:prSet/>
      <dgm:spPr/>
      <dgm:t>
        <a:bodyPr/>
        <a:lstStyle/>
        <a:p>
          <a:endParaRPr lang="en-US"/>
        </a:p>
      </dgm:t>
    </dgm:pt>
    <dgm:pt modelId="{E7F8E617-D16C-4884-90BB-1642209AA79B}" type="sibTrans" cxnId="{12C06C44-FAC8-4619-897D-8B922B722F4D}">
      <dgm:prSet/>
      <dgm:spPr/>
      <dgm:t>
        <a:bodyPr/>
        <a:lstStyle/>
        <a:p>
          <a:endParaRPr lang="en-US"/>
        </a:p>
      </dgm:t>
    </dgm:pt>
    <dgm:pt modelId="{F008895E-0D27-4CB7-90DF-19ED61D242AF}">
      <dgm:prSet/>
      <dgm:spPr/>
      <dgm:t>
        <a:bodyPr/>
        <a:lstStyle/>
        <a:p>
          <a:r>
            <a:rPr lang="en-IN"/>
            <a:t>More variables can be added to the clustering such as the average ratings.</a:t>
          </a:r>
          <a:endParaRPr lang="en-US"/>
        </a:p>
      </dgm:t>
    </dgm:pt>
    <dgm:pt modelId="{9CCA450F-2D14-4F09-92B6-4C9F74D6C7BC}" type="parTrans" cxnId="{24FDC9D6-91B4-4E95-9064-6B181E22B3ED}">
      <dgm:prSet/>
      <dgm:spPr/>
      <dgm:t>
        <a:bodyPr/>
        <a:lstStyle/>
        <a:p>
          <a:endParaRPr lang="en-US"/>
        </a:p>
      </dgm:t>
    </dgm:pt>
    <dgm:pt modelId="{4944EA35-A680-402A-985F-7A49429A3B8B}" type="sibTrans" cxnId="{24FDC9D6-91B4-4E95-9064-6B181E22B3ED}">
      <dgm:prSet/>
      <dgm:spPr/>
      <dgm:t>
        <a:bodyPr/>
        <a:lstStyle/>
        <a:p>
          <a:endParaRPr lang="en-US"/>
        </a:p>
      </dgm:t>
    </dgm:pt>
    <dgm:pt modelId="{861E8618-12E0-4A41-A799-923D1A727EE2}">
      <dgm:prSet/>
      <dgm:spPr/>
      <dgm:t>
        <a:bodyPr/>
        <a:lstStyle/>
        <a:p>
          <a:r>
            <a:rPr lang="en-IN"/>
            <a:t>Adding to it the regions can be clustered on other amenities too such as ATMs.</a:t>
          </a:r>
          <a:endParaRPr lang="en-US"/>
        </a:p>
      </dgm:t>
    </dgm:pt>
    <dgm:pt modelId="{0CEB5930-F9EF-4677-819C-D79A39430DAE}" type="parTrans" cxnId="{A5F7C73F-1B4D-47D8-AB33-5CC0A36E2442}">
      <dgm:prSet/>
      <dgm:spPr/>
      <dgm:t>
        <a:bodyPr/>
        <a:lstStyle/>
        <a:p>
          <a:endParaRPr lang="en-US"/>
        </a:p>
      </dgm:t>
    </dgm:pt>
    <dgm:pt modelId="{AB2D3211-E7DB-4037-BB55-24CDB1DBB292}" type="sibTrans" cxnId="{A5F7C73F-1B4D-47D8-AB33-5CC0A36E2442}">
      <dgm:prSet/>
      <dgm:spPr/>
      <dgm:t>
        <a:bodyPr/>
        <a:lstStyle/>
        <a:p>
          <a:endParaRPr lang="en-US"/>
        </a:p>
      </dgm:t>
    </dgm:pt>
    <dgm:pt modelId="{4C13190B-59E6-4A73-8D38-45DA570C796A}">
      <dgm:prSet/>
      <dgm:spPr/>
      <dgm:t>
        <a:bodyPr/>
        <a:lstStyle/>
        <a:p>
          <a:r>
            <a:rPr lang="en-IN"/>
            <a:t>Finally, the user can be asked for their preferences, such as preferred restaurants etc.</a:t>
          </a:r>
          <a:endParaRPr lang="en-US"/>
        </a:p>
      </dgm:t>
    </dgm:pt>
    <dgm:pt modelId="{BA43D8ED-6DC7-4FC7-9315-3A4A9CB6C3D6}" type="parTrans" cxnId="{66881A20-3599-4EF8-B0DA-9B25A7948017}">
      <dgm:prSet/>
      <dgm:spPr/>
      <dgm:t>
        <a:bodyPr/>
        <a:lstStyle/>
        <a:p>
          <a:endParaRPr lang="en-US"/>
        </a:p>
      </dgm:t>
    </dgm:pt>
    <dgm:pt modelId="{71F173C2-273A-4901-9645-EF9DEB1595D1}" type="sibTrans" cxnId="{66881A20-3599-4EF8-B0DA-9B25A7948017}">
      <dgm:prSet/>
      <dgm:spPr/>
      <dgm:t>
        <a:bodyPr/>
        <a:lstStyle/>
        <a:p>
          <a:endParaRPr lang="en-US"/>
        </a:p>
      </dgm:t>
    </dgm:pt>
    <dgm:pt modelId="{AC7BAF53-AF36-4F09-8304-F2D65D1D6BD0}" type="pres">
      <dgm:prSet presAssocID="{EFF00EEB-27DB-4C5B-AF81-62939FE9742D}" presName="root" presStyleCnt="0">
        <dgm:presLayoutVars>
          <dgm:dir/>
          <dgm:resizeHandles val="exact"/>
        </dgm:presLayoutVars>
      </dgm:prSet>
      <dgm:spPr/>
    </dgm:pt>
    <dgm:pt modelId="{C4392383-B889-4A13-B1B9-79B787972807}" type="pres">
      <dgm:prSet presAssocID="{BD494A27-94C8-4987-AEDE-7CCDBC722A3B}" presName="compNode" presStyleCnt="0"/>
      <dgm:spPr/>
    </dgm:pt>
    <dgm:pt modelId="{C6483EF7-02F4-48E4-8B0D-C348B0761996}" type="pres">
      <dgm:prSet presAssocID="{BD494A27-94C8-4987-AEDE-7CCDBC722A3B}" presName="bgRect" presStyleLbl="bgShp" presStyleIdx="0" presStyleCnt="4"/>
      <dgm:spPr/>
    </dgm:pt>
    <dgm:pt modelId="{8E0E51FE-F9E4-4A17-9A81-67C18E4671EF}" type="pres">
      <dgm:prSet presAssocID="{BD494A27-94C8-4987-AEDE-7CCDBC722A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02C96FC-70F4-4383-9ADA-B0BFB3D8AC95}" type="pres">
      <dgm:prSet presAssocID="{BD494A27-94C8-4987-AEDE-7CCDBC722A3B}" presName="spaceRect" presStyleCnt="0"/>
      <dgm:spPr/>
    </dgm:pt>
    <dgm:pt modelId="{F3E6847A-C19E-4B56-8708-27C48D23C7F0}" type="pres">
      <dgm:prSet presAssocID="{BD494A27-94C8-4987-AEDE-7CCDBC722A3B}" presName="parTx" presStyleLbl="revTx" presStyleIdx="0" presStyleCnt="4">
        <dgm:presLayoutVars>
          <dgm:chMax val="0"/>
          <dgm:chPref val="0"/>
        </dgm:presLayoutVars>
      </dgm:prSet>
      <dgm:spPr/>
    </dgm:pt>
    <dgm:pt modelId="{90018A01-5914-451B-928D-D184B0DCDFA1}" type="pres">
      <dgm:prSet presAssocID="{E7F8E617-D16C-4884-90BB-1642209AA79B}" presName="sibTrans" presStyleCnt="0"/>
      <dgm:spPr/>
    </dgm:pt>
    <dgm:pt modelId="{FDE5911B-7EFD-4101-881C-13E271A0353E}" type="pres">
      <dgm:prSet presAssocID="{F008895E-0D27-4CB7-90DF-19ED61D242AF}" presName="compNode" presStyleCnt="0"/>
      <dgm:spPr/>
    </dgm:pt>
    <dgm:pt modelId="{6FAF0FF6-1EDA-40C9-8D47-88D84EAC5BCB}" type="pres">
      <dgm:prSet presAssocID="{F008895E-0D27-4CB7-90DF-19ED61D242AF}" presName="bgRect" presStyleLbl="bgShp" presStyleIdx="1" presStyleCnt="4"/>
      <dgm:spPr/>
    </dgm:pt>
    <dgm:pt modelId="{E35AE16C-14AD-4072-BFDD-9844790C8518}" type="pres">
      <dgm:prSet presAssocID="{F008895E-0D27-4CB7-90DF-19ED61D242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ing2Star"/>
        </a:ext>
      </dgm:extLst>
    </dgm:pt>
    <dgm:pt modelId="{CE077B37-A53E-4E15-8D26-ADD9C13F2CF1}" type="pres">
      <dgm:prSet presAssocID="{F008895E-0D27-4CB7-90DF-19ED61D242AF}" presName="spaceRect" presStyleCnt="0"/>
      <dgm:spPr/>
    </dgm:pt>
    <dgm:pt modelId="{D8781E03-2D5E-42B1-A889-94FC26442A9F}" type="pres">
      <dgm:prSet presAssocID="{F008895E-0D27-4CB7-90DF-19ED61D242AF}" presName="parTx" presStyleLbl="revTx" presStyleIdx="1" presStyleCnt="4">
        <dgm:presLayoutVars>
          <dgm:chMax val="0"/>
          <dgm:chPref val="0"/>
        </dgm:presLayoutVars>
      </dgm:prSet>
      <dgm:spPr/>
    </dgm:pt>
    <dgm:pt modelId="{2E3A9AB3-3036-44A9-9C10-6F66EB7604AF}" type="pres">
      <dgm:prSet presAssocID="{4944EA35-A680-402A-985F-7A49429A3B8B}" presName="sibTrans" presStyleCnt="0"/>
      <dgm:spPr/>
    </dgm:pt>
    <dgm:pt modelId="{2071FC07-DB67-4698-928A-04CDC355778B}" type="pres">
      <dgm:prSet presAssocID="{861E8618-12E0-4A41-A799-923D1A727EE2}" presName="compNode" presStyleCnt="0"/>
      <dgm:spPr/>
    </dgm:pt>
    <dgm:pt modelId="{B34BBF98-397E-4DBF-A765-6D5304DF897D}" type="pres">
      <dgm:prSet presAssocID="{861E8618-12E0-4A41-A799-923D1A727EE2}" presName="bgRect" presStyleLbl="bgShp" presStyleIdx="2" presStyleCnt="4"/>
      <dgm:spPr/>
    </dgm:pt>
    <dgm:pt modelId="{96933B0C-9FDB-4662-A3BE-5FC6E01961EC}" type="pres">
      <dgm:prSet presAssocID="{861E8618-12E0-4A41-A799-923D1A727E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8F9BC0DA-FAD1-4731-B586-8D8C36714C27}" type="pres">
      <dgm:prSet presAssocID="{861E8618-12E0-4A41-A799-923D1A727EE2}" presName="spaceRect" presStyleCnt="0"/>
      <dgm:spPr/>
    </dgm:pt>
    <dgm:pt modelId="{8F7DDAA5-7C7E-4845-84FF-128CE7C601A2}" type="pres">
      <dgm:prSet presAssocID="{861E8618-12E0-4A41-A799-923D1A727EE2}" presName="parTx" presStyleLbl="revTx" presStyleIdx="2" presStyleCnt="4">
        <dgm:presLayoutVars>
          <dgm:chMax val="0"/>
          <dgm:chPref val="0"/>
        </dgm:presLayoutVars>
      </dgm:prSet>
      <dgm:spPr/>
    </dgm:pt>
    <dgm:pt modelId="{6B44CD70-5EE6-4110-B2A5-18D06489F000}" type="pres">
      <dgm:prSet presAssocID="{AB2D3211-E7DB-4037-BB55-24CDB1DBB292}" presName="sibTrans" presStyleCnt="0"/>
      <dgm:spPr/>
    </dgm:pt>
    <dgm:pt modelId="{34DC42FB-252A-4823-9602-77463C72EFC0}" type="pres">
      <dgm:prSet presAssocID="{4C13190B-59E6-4A73-8D38-45DA570C796A}" presName="compNode" presStyleCnt="0"/>
      <dgm:spPr/>
    </dgm:pt>
    <dgm:pt modelId="{935E47B4-0B0F-4C3F-B94E-54E94797A89D}" type="pres">
      <dgm:prSet presAssocID="{4C13190B-59E6-4A73-8D38-45DA570C796A}" presName="bgRect" presStyleLbl="bgShp" presStyleIdx="3" presStyleCnt="4"/>
      <dgm:spPr/>
    </dgm:pt>
    <dgm:pt modelId="{223D6ABF-DDA0-4CB2-A488-84984E4C4D62}" type="pres">
      <dgm:prSet presAssocID="{4C13190B-59E6-4A73-8D38-45DA570C79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04D08B3E-F2D4-4DB7-A83F-A757EAFCBF5B}" type="pres">
      <dgm:prSet presAssocID="{4C13190B-59E6-4A73-8D38-45DA570C796A}" presName="spaceRect" presStyleCnt="0"/>
      <dgm:spPr/>
    </dgm:pt>
    <dgm:pt modelId="{646E51BB-0444-4FDC-954B-C0D4C8F56BC0}" type="pres">
      <dgm:prSet presAssocID="{4C13190B-59E6-4A73-8D38-45DA570C79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881A20-3599-4EF8-B0DA-9B25A7948017}" srcId="{EFF00EEB-27DB-4C5B-AF81-62939FE9742D}" destId="{4C13190B-59E6-4A73-8D38-45DA570C796A}" srcOrd="3" destOrd="0" parTransId="{BA43D8ED-6DC7-4FC7-9315-3A4A9CB6C3D6}" sibTransId="{71F173C2-273A-4901-9645-EF9DEB1595D1}"/>
    <dgm:cxn modelId="{A5F7C73F-1B4D-47D8-AB33-5CC0A36E2442}" srcId="{EFF00EEB-27DB-4C5B-AF81-62939FE9742D}" destId="{861E8618-12E0-4A41-A799-923D1A727EE2}" srcOrd="2" destOrd="0" parTransId="{0CEB5930-F9EF-4677-819C-D79A39430DAE}" sibTransId="{AB2D3211-E7DB-4037-BB55-24CDB1DBB292}"/>
    <dgm:cxn modelId="{12C06C44-FAC8-4619-897D-8B922B722F4D}" srcId="{EFF00EEB-27DB-4C5B-AF81-62939FE9742D}" destId="{BD494A27-94C8-4987-AEDE-7CCDBC722A3B}" srcOrd="0" destOrd="0" parTransId="{05F851DA-46D0-4C5E-9F99-BD38B5B9276E}" sibTransId="{E7F8E617-D16C-4884-90BB-1642209AA79B}"/>
    <dgm:cxn modelId="{6FB4B145-CD6E-4869-B9B8-EA7E42A19359}" type="presOf" srcId="{4C13190B-59E6-4A73-8D38-45DA570C796A}" destId="{646E51BB-0444-4FDC-954B-C0D4C8F56BC0}" srcOrd="0" destOrd="0" presId="urn:microsoft.com/office/officeart/2018/2/layout/IconVerticalSolidList"/>
    <dgm:cxn modelId="{BAA5D566-FE8C-4908-AB08-B7AFE8AE2AC7}" type="presOf" srcId="{BD494A27-94C8-4987-AEDE-7CCDBC722A3B}" destId="{F3E6847A-C19E-4B56-8708-27C48D23C7F0}" srcOrd="0" destOrd="0" presId="urn:microsoft.com/office/officeart/2018/2/layout/IconVerticalSolidList"/>
    <dgm:cxn modelId="{701DEE66-1A2F-4687-9EFB-CD7253460A92}" type="presOf" srcId="{EFF00EEB-27DB-4C5B-AF81-62939FE9742D}" destId="{AC7BAF53-AF36-4F09-8304-F2D65D1D6BD0}" srcOrd="0" destOrd="0" presId="urn:microsoft.com/office/officeart/2018/2/layout/IconVerticalSolidList"/>
    <dgm:cxn modelId="{88711D70-6D19-4B65-8585-FBBA25987EDD}" type="presOf" srcId="{861E8618-12E0-4A41-A799-923D1A727EE2}" destId="{8F7DDAA5-7C7E-4845-84FF-128CE7C601A2}" srcOrd="0" destOrd="0" presId="urn:microsoft.com/office/officeart/2018/2/layout/IconVerticalSolidList"/>
    <dgm:cxn modelId="{24FDC9D6-91B4-4E95-9064-6B181E22B3ED}" srcId="{EFF00EEB-27DB-4C5B-AF81-62939FE9742D}" destId="{F008895E-0D27-4CB7-90DF-19ED61D242AF}" srcOrd="1" destOrd="0" parTransId="{9CCA450F-2D14-4F09-92B6-4C9F74D6C7BC}" sibTransId="{4944EA35-A680-402A-985F-7A49429A3B8B}"/>
    <dgm:cxn modelId="{AA94A3FA-FAD9-43FD-A3CB-9870BAB47811}" type="presOf" srcId="{F008895E-0D27-4CB7-90DF-19ED61D242AF}" destId="{D8781E03-2D5E-42B1-A889-94FC26442A9F}" srcOrd="0" destOrd="0" presId="urn:microsoft.com/office/officeart/2018/2/layout/IconVerticalSolidList"/>
    <dgm:cxn modelId="{09DD43C7-8D36-4A0C-B100-1080EDECB331}" type="presParOf" srcId="{AC7BAF53-AF36-4F09-8304-F2D65D1D6BD0}" destId="{C4392383-B889-4A13-B1B9-79B787972807}" srcOrd="0" destOrd="0" presId="urn:microsoft.com/office/officeart/2018/2/layout/IconVerticalSolidList"/>
    <dgm:cxn modelId="{1EDF6A9A-0FE3-413A-A50E-7F9D3B25E14C}" type="presParOf" srcId="{C4392383-B889-4A13-B1B9-79B787972807}" destId="{C6483EF7-02F4-48E4-8B0D-C348B0761996}" srcOrd="0" destOrd="0" presId="urn:microsoft.com/office/officeart/2018/2/layout/IconVerticalSolidList"/>
    <dgm:cxn modelId="{9FCABFC1-1957-47E5-B625-14FB7C666BA7}" type="presParOf" srcId="{C4392383-B889-4A13-B1B9-79B787972807}" destId="{8E0E51FE-F9E4-4A17-9A81-67C18E4671EF}" srcOrd="1" destOrd="0" presId="urn:microsoft.com/office/officeart/2018/2/layout/IconVerticalSolidList"/>
    <dgm:cxn modelId="{8CB7A7E4-6FDC-4A8E-A7DD-73A9F575127E}" type="presParOf" srcId="{C4392383-B889-4A13-B1B9-79B787972807}" destId="{B02C96FC-70F4-4383-9ADA-B0BFB3D8AC95}" srcOrd="2" destOrd="0" presId="urn:microsoft.com/office/officeart/2018/2/layout/IconVerticalSolidList"/>
    <dgm:cxn modelId="{2699D06F-ACA8-455C-BA65-6712CD9C03F7}" type="presParOf" srcId="{C4392383-B889-4A13-B1B9-79B787972807}" destId="{F3E6847A-C19E-4B56-8708-27C48D23C7F0}" srcOrd="3" destOrd="0" presId="urn:microsoft.com/office/officeart/2018/2/layout/IconVerticalSolidList"/>
    <dgm:cxn modelId="{3F352DE4-97C4-467A-9268-1B19698BF8B6}" type="presParOf" srcId="{AC7BAF53-AF36-4F09-8304-F2D65D1D6BD0}" destId="{90018A01-5914-451B-928D-D184B0DCDFA1}" srcOrd="1" destOrd="0" presId="urn:microsoft.com/office/officeart/2018/2/layout/IconVerticalSolidList"/>
    <dgm:cxn modelId="{2BA80EAB-C960-48A3-808B-A4E1DA06DBA1}" type="presParOf" srcId="{AC7BAF53-AF36-4F09-8304-F2D65D1D6BD0}" destId="{FDE5911B-7EFD-4101-881C-13E271A0353E}" srcOrd="2" destOrd="0" presId="urn:microsoft.com/office/officeart/2018/2/layout/IconVerticalSolidList"/>
    <dgm:cxn modelId="{66C98384-DB1C-43C1-81CB-9D37231FABCF}" type="presParOf" srcId="{FDE5911B-7EFD-4101-881C-13E271A0353E}" destId="{6FAF0FF6-1EDA-40C9-8D47-88D84EAC5BCB}" srcOrd="0" destOrd="0" presId="urn:microsoft.com/office/officeart/2018/2/layout/IconVerticalSolidList"/>
    <dgm:cxn modelId="{87B2E6AA-5511-4ED4-9F73-82B79989334A}" type="presParOf" srcId="{FDE5911B-7EFD-4101-881C-13E271A0353E}" destId="{E35AE16C-14AD-4072-BFDD-9844790C8518}" srcOrd="1" destOrd="0" presId="urn:microsoft.com/office/officeart/2018/2/layout/IconVerticalSolidList"/>
    <dgm:cxn modelId="{00A42ED6-49E1-4E1A-A1DD-E6B3087FC10A}" type="presParOf" srcId="{FDE5911B-7EFD-4101-881C-13E271A0353E}" destId="{CE077B37-A53E-4E15-8D26-ADD9C13F2CF1}" srcOrd="2" destOrd="0" presId="urn:microsoft.com/office/officeart/2018/2/layout/IconVerticalSolidList"/>
    <dgm:cxn modelId="{F54FACAE-32DC-4BB6-8A8E-C7CC2D578645}" type="presParOf" srcId="{FDE5911B-7EFD-4101-881C-13E271A0353E}" destId="{D8781E03-2D5E-42B1-A889-94FC26442A9F}" srcOrd="3" destOrd="0" presId="urn:microsoft.com/office/officeart/2018/2/layout/IconVerticalSolidList"/>
    <dgm:cxn modelId="{51AC7875-56D5-4474-9CD6-423C176B0464}" type="presParOf" srcId="{AC7BAF53-AF36-4F09-8304-F2D65D1D6BD0}" destId="{2E3A9AB3-3036-44A9-9C10-6F66EB7604AF}" srcOrd="3" destOrd="0" presId="urn:microsoft.com/office/officeart/2018/2/layout/IconVerticalSolidList"/>
    <dgm:cxn modelId="{6122E0C8-8F4C-434C-9AA2-7885ED1D7AB1}" type="presParOf" srcId="{AC7BAF53-AF36-4F09-8304-F2D65D1D6BD0}" destId="{2071FC07-DB67-4698-928A-04CDC355778B}" srcOrd="4" destOrd="0" presId="urn:microsoft.com/office/officeart/2018/2/layout/IconVerticalSolidList"/>
    <dgm:cxn modelId="{297893A2-3FBD-4B89-A1BD-DDEF23B4DA80}" type="presParOf" srcId="{2071FC07-DB67-4698-928A-04CDC355778B}" destId="{B34BBF98-397E-4DBF-A765-6D5304DF897D}" srcOrd="0" destOrd="0" presId="urn:microsoft.com/office/officeart/2018/2/layout/IconVerticalSolidList"/>
    <dgm:cxn modelId="{7B2F040F-2014-4004-9F0A-D97B941CA418}" type="presParOf" srcId="{2071FC07-DB67-4698-928A-04CDC355778B}" destId="{96933B0C-9FDB-4662-A3BE-5FC6E01961EC}" srcOrd="1" destOrd="0" presId="urn:microsoft.com/office/officeart/2018/2/layout/IconVerticalSolidList"/>
    <dgm:cxn modelId="{D8FE82A1-6ED1-4CAD-828C-5D33CA5AC723}" type="presParOf" srcId="{2071FC07-DB67-4698-928A-04CDC355778B}" destId="{8F9BC0DA-FAD1-4731-B586-8D8C36714C27}" srcOrd="2" destOrd="0" presId="urn:microsoft.com/office/officeart/2018/2/layout/IconVerticalSolidList"/>
    <dgm:cxn modelId="{F47A29FF-EBED-4E88-B43E-1FBE19DC1941}" type="presParOf" srcId="{2071FC07-DB67-4698-928A-04CDC355778B}" destId="{8F7DDAA5-7C7E-4845-84FF-128CE7C601A2}" srcOrd="3" destOrd="0" presId="urn:microsoft.com/office/officeart/2018/2/layout/IconVerticalSolidList"/>
    <dgm:cxn modelId="{C67D7E96-64A5-4CAA-BD56-E9344689872D}" type="presParOf" srcId="{AC7BAF53-AF36-4F09-8304-F2D65D1D6BD0}" destId="{6B44CD70-5EE6-4110-B2A5-18D06489F000}" srcOrd="5" destOrd="0" presId="urn:microsoft.com/office/officeart/2018/2/layout/IconVerticalSolidList"/>
    <dgm:cxn modelId="{0E3F1EB5-AEA7-4E0A-8FA8-7A53888676C6}" type="presParOf" srcId="{AC7BAF53-AF36-4F09-8304-F2D65D1D6BD0}" destId="{34DC42FB-252A-4823-9602-77463C72EFC0}" srcOrd="6" destOrd="0" presId="urn:microsoft.com/office/officeart/2018/2/layout/IconVerticalSolidList"/>
    <dgm:cxn modelId="{AAE83B8D-AF02-497C-86B6-8AA406539B3C}" type="presParOf" srcId="{34DC42FB-252A-4823-9602-77463C72EFC0}" destId="{935E47B4-0B0F-4C3F-B94E-54E94797A89D}" srcOrd="0" destOrd="0" presId="urn:microsoft.com/office/officeart/2018/2/layout/IconVerticalSolidList"/>
    <dgm:cxn modelId="{1EDC7819-001B-44BC-BB25-23A61B470791}" type="presParOf" srcId="{34DC42FB-252A-4823-9602-77463C72EFC0}" destId="{223D6ABF-DDA0-4CB2-A488-84984E4C4D62}" srcOrd="1" destOrd="0" presId="urn:microsoft.com/office/officeart/2018/2/layout/IconVerticalSolidList"/>
    <dgm:cxn modelId="{89FC1B0B-C780-46A6-A8EC-7FCCA0EFF33B}" type="presParOf" srcId="{34DC42FB-252A-4823-9602-77463C72EFC0}" destId="{04D08B3E-F2D4-4DB7-A83F-A757EAFCBF5B}" srcOrd="2" destOrd="0" presId="urn:microsoft.com/office/officeart/2018/2/layout/IconVerticalSolidList"/>
    <dgm:cxn modelId="{C8082BD9-31DE-4D4B-A71C-6E67AA28AE2C}" type="presParOf" srcId="{34DC42FB-252A-4823-9602-77463C72EFC0}" destId="{646E51BB-0444-4FDC-954B-C0D4C8F56B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065E4-A740-4EBE-9959-CA30D0CA61B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D68FE-002B-4375-BC87-92CE657480F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5503D-8610-4FBB-8AE5-E690B02B68B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When one finds themselves in the precarious situation of moving, they want to move within their region, but some external factors may cause the move to be to a different region all together. </a:t>
          </a:r>
          <a:endParaRPr lang="en-US" sz="2300" kern="1200" dirty="0"/>
        </a:p>
      </dsp:txBody>
      <dsp:txXfrm>
        <a:off x="1435590" y="531"/>
        <a:ext cx="9080009" cy="1242935"/>
      </dsp:txXfrm>
    </dsp:sp>
    <dsp:sp modelId="{EAC33D51-CCDD-484D-938F-A2C1D5CCF3B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7E012-1FA5-4C49-BB54-19DE2274DF8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4A924-459D-4945-8429-F6CA1B5291B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This may be a very stressful task and people like to stay in their comfort zones.</a:t>
          </a:r>
          <a:endParaRPr lang="en-US" sz="2300" kern="1200"/>
        </a:p>
      </dsp:txBody>
      <dsp:txXfrm>
        <a:off x="1435590" y="1554201"/>
        <a:ext cx="9080009" cy="1242935"/>
      </dsp:txXfrm>
    </dsp:sp>
    <dsp:sp modelId="{C4A6ED83-BA1E-42AC-BCA2-F42BF60F691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B4331-B881-44E0-A2F9-B23431AC583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08B46-3843-418C-8DD4-B9ABCF54713C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problem I wish to solve is finding neighborhoods like the one you currently reside in regions other than yours.</a:t>
          </a:r>
          <a:endParaRPr lang="en-US" sz="23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83EF7-02F4-48E4-8B0D-C348B076199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E51FE-F9E4-4A17-9A81-67C18E4671EF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6847A-C19E-4B56-8708-27C48D23C7F0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The biggest Cluster was the one where the neighborhoods had most of the restaurant types in their vicinity.</a:t>
          </a:r>
          <a:endParaRPr lang="en-US" sz="2200" kern="1200"/>
        </a:p>
      </dsp:txBody>
      <dsp:txXfrm>
        <a:off x="1057183" y="1805"/>
        <a:ext cx="9458416" cy="915310"/>
      </dsp:txXfrm>
    </dsp:sp>
    <dsp:sp modelId="{6FAF0FF6-1EDA-40C9-8D47-88D84EAC5BCB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AE16C-14AD-4072-BFDD-9844790C8518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81E03-2D5E-42B1-A889-94FC26442A9F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More variables can be added to the clustering such as the average ratings.</a:t>
          </a:r>
          <a:endParaRPr lang="en-US" sz="2200" kern="1200"/>
        </a:p>
      </dsp:txBody>
      <dsp:txXfrm>
        <a:off x="1057183" y="1145944"/>
        <a:ext cx="9458416" cy="915310"/>
      </dsp:txXfrm>
    </dsp:sp>
    <dsp:sp modelId="{B34BBF98-397E-4DBF-A765-6D5304DF897D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33B0C-9FDB-4662-A3BE-5FC6E01961E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DDAA5-7C7E-4845-84FF-128CE7C601A2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Adding to it the regions can be clustered on other amenities too such as ATMs.</a:t>
          </a:r>
          <a:endParaRPr lang="en-US" sz="2200" kern="1200"/>
        </a:p>
      </dsp:txBody>
      <dsp:txXfrm>
        <a:off x="1057183" y="2290082"/>
        <a:ext cx="9458416" cy="915310"/>
      </dsp:txXfrm>
    </dsp:sp>
    <dsp:sp modelId="{935E47B4-0B0F-4C3F-B94E-54E94797A89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D6ABF-DDA0-4CB2-A488-84984E4C4D6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E51BB-0444-4FDC-954B-C0D4C8F56BC0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Finally, the user can be asked for their preferences, such as preferred restaurants etc.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7A46-D6E6-42FB-BFA5-FA3E45C39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F1C0F-ED1F-4B81-BF89-6D4F08633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E5E1-96F6-4E51-A5A6-899AEF66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E17C-83C3-48BD-AA8A-BD669D8A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5A4D-6A21-4BB4-B673-2FFF1D15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2591-C664-4309-A679-E525AC3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19AD7-1E6F-4750-823A-DB9009A3E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0EBC-EFFE-41F4-A3D5-11E29205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B802-75EB-4ECE-98F0-000E9EBF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C595-5768-40AB-8805-C6AAA4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7CCF5-E35D-4BFB-99E0-539871679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435F4-B53A-4ACB-B961-379145750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45B8-E440-4B9B-B37B-F7004CB7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2482-5EE5-48A1-A292-0EBCF89B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7C63A-7649-4DD9-AA8E-D98929E6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3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18CF-4980-4B6E-BC8F-7CC6DFF8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311A-7D9B-4F9F-8EB2-A38D919A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9D88-311E-43F8-896E-A5A5B3EE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C8FC-FEBB-494E-BF5C-1A50D58E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E6092-ADC1-454F-A423-6C4E6AC6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3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44F4-2E84-494E-9156-2C4C392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9BDB9-1111-409F-B311-6222A0BB3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3B933-394D-47AC-9AC9-23CCD109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9CAD-46AE-4059-89B4-2780E8F1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9E5-647A-4450-90F2-030AB70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57DA-2F04-4AB8-AE75-7D0ECA0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EAAB-0993-4FA3-80C8-DEBB18A62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8C7A7-3502-4DEB-B714-6D83A26C8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2130-35CF-4D8E-8A91-97A47A00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B8860-E223-4F0B-816C-E88155E3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F54C9-AAD1-4F92-8170-549619D3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8591-752A-4BBB-BF24-F030F7E4E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5082-0655-4A2F-944F-44551CB14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EA2EF-D8B6-4D60-96D6-E71FD0F86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F6876-EC74-467F-8A8D-DFD40EAA9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D3ACA-3AA3-4184-B719-148AFB573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6AA49-A259-4288-95E2-E7C43348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52F97-57C4-4997-8901-D1EC4DC0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6467B-A8B2-4071-B0FA-63743D59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D505-50B2-4344-959A-5D7438C8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80F3C2-9E6A-4A2A-AA15-F1F2F167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2D3CD-B460-4941-9051-9BCDAFC5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5435E-A184-4A8A-A2DA-AD3132AD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A5E29-1000-490E-8FAB-1174F882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1D028-98C7-4116-8695-EE85F17E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C4FA7-6743-466C-9575-0947A72B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5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E29D-7DA8-46CB-83A0-BED2C4AA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C3D05-DD34-41E6-A44D-7FB015A0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35865-F893-4943-9A62-120AFF75B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0FC04-CC55-474F-A471-3FD7C39D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C2595-EC33-4C03-914E-EC16274E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63B7E-ABC7-4B40-BF3C-E5005F56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F3E2-242A-4AF6-8F2D-727A6F3C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E81E2-C1F8-464B-8432-ABC15BD9E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25F5D-1A3E-4144-984D-0C735A481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41F7-65DC-4690-AAC8-DCF064AB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2964E-FBD9-43F1-93AA-853383EA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21290-2632-47ED-A077-D70CB4EE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8DA5C-F72A-460C-ADFE-16163032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973B-66D2-4E43-8647-2539F97FA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6BA1F-C828-4C11-A831-86DD596FE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C4F49-63DC-407A-90B7-EC2E6EFDB263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7B4B-59CC-4B76-A668-729C39DD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699C4-71C1-4CB1-9351-C54D582A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6BEB8-F253-421B-9793-BB642D26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1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:Neighbourhoods_in_Delh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0FD5B36-AF40-43AA-8F4F-85F02847B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246AB-DEBB-4754-835A-22A02A8D9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Delhi Regional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C891C-9022-4C61-A6F0-BF2058B29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Agyey Arya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Conclusion/Areas of Improvement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96129E4-2BE1-4BDA-B7E7-FC9659C48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3525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19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D10A3-9183-4776-AE13-CB001F19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Introduction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7A16-72FE-47DE-87F5-DB78F3D8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 primarily 4 regions of Delhi, India, namely east, west, north and south.</a:t>
            </a:r>
          </a:p>
          <a:p>
            <a: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These locations are more than just geographical in nature, these locations have a lot of significance to the people who live in it. </a:t>
            </a:r>
          </a:p>
          <a:p>
            <a: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Whether it be the type of restaurants or the rent they must pay, each region regards themselves as a unique corner of Delhi. 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9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Problem Statement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9C99732-DD97-480D-B163-06ECBDDD5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720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804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neighborhoods in Delhi along with their geographical locations needs to be collected. Along with this information regarding the venues near a neighborhood.</a:t>
            </a:r>
          </a:p>
          <a:p>
            <a:pPr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for the neighborhoods in Delhi was scrapped from Wikipedia,  </a:t>
            </a:r>
            <a:r>
              <a:rPr lang="en-US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https://en.wikipedia.org/wiki/Category:Neighbourhoods_in_Delhi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that, using the Foursquare API data for the venues near these neighborhoods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337841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an initial cleaning of outliers from the scrapping of the Wikipedia page.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list of all neighborhoods along with their coordinates was generated. 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10 venues within a radius of 500 meters were selected for each neighborhood.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This number was selected after testing it for multiple known location with different combinations such as top 50 and 5000 meters. 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chosen number reflects the personality of the neighborhood.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1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Methodology</a:t>
            </a:r>
          </a:p>
        </p:txBody>
      </p:sp>
      <p:grpSp>
        <p:nvGrpSpPr>
          <p:cNvPr id="71" name="Group 6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6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neighborhoods are often closer together the distance and number of top venues was chosen to be relatively small. </a:t>
            </a:r>
          </a:p>
          <a:p>
            <a:pPr>
              <a:spcAft>
                <a:spcPts val="800"/>
              </a:spcAft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various types of restaurants were then evaluated to find their popularity. </a:t>
            </a:r>
          </a:p>
          <a:p>
            <a:pPr>
              <a:spcAft>
                <a:spcPts val="800"/>
              </a:spcAft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10 were chosen to segment the neighborhoods.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C060C1-73AC-4D07-9EC1-5A69F3FAA744}"/>
              </a:ext>
            </a:extLst>
          </p:cNvPr>
          <p:cNvPicPr/>
          <p:nvPr/>
        </p:nvPicPr>
        <p:blipFill rotWithShape="1">
          <a:blip r:embed="rId2"/>
          <a:srcRect r="57448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Clusters were created to identify similar neighborhoods based on the type of restaurants in that region. A total of 10 clusters were chosen to find a lot of unique neighborhoods.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66C25-F047-4B08-A5D6-C0F2D607465A}"/>
              </a:ext>
            </a:extLst>
          </p:cNvPr>
          <p:cNvPicPr/>
          <p:nvPr/>
        </p:nvPicPr>
        <p:blipFill rotWithShape="1">
          <a:blip r:embed="rId2"/>
          <a:srcRect l="16268" r="23894" b="-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36" name="Oval 30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 32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92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818" y="3849845"/>
            <a:ext cx="5085580" cy="18817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S</a:t>
            </a:r>
            <a:r>
              <a:rPr lang="en-US" sz="2400">
                <a:solidFill>
                  <a:schemeClr val="bg1"/>
                </a:solidFill>
                <a:effectLst/>
              </a:rPr>
              <a:t>imilarly the neighborhoods were segmented into geographical zones based on their coordinates.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1EF56-1178-4137-949E-826D49814107}"/>
              </a:ext>
            </a:extLst>
          </p:cNvPr>
          <p:cNvPicPr/>
          <p:nvPr/>
        </p:nvPicPr>
        <p:blipFill rotWithShape="1">
          <a:blip r:embed="rId2"/>
          <a:srcRect l="10173" r="29578" b="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74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CE049-0887-43D5-BB5C-A80589AD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156B-0D8B-45C4-824E-00C3A0B5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Info Guide was created by merging the two clustering approaches.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an interface was created where a user can enter any location in Delhi and a neighborhood closest to the location is identified along with its region, east, west, south or north.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all the similar neighborhoods in the region other than the present one are shown on a map along with the present location.</a:t>
            </a:r>
          </a:p>
          <a:p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Here the output for a user input location of “Ashok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Vihar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” is shown. The Red color is location specified by the user and the rest of the colors signify the regions other than the current on.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A833-D0BD-4D6D-A6B4-28E4E78671E4}"/>
              </a:ext>
            </a:extLst>
          </p:cNvPr>
          <p:cNvPicPr/>
          <p:nvPr/>
        </p:nvPicPr>
        <p:blipFill rotWithShape="1">
          <a:blip r:embed="rId2"/>
          <a:srcRect l="14626" r="25624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4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Widescreen</PresentationFormat>
  <Paragraphs>38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Delhi Regional Neighborhoods</vt:lpstr>
      <vt:lpstr>Introduction</vt:lpstr>
      <vt:lpstr>Problem Statement</vt:lpstr>
      <vt:lpstr>Data Collection</vt:lpstr>
      <vt:lpstr>Data Wrangling</vt:lpstr>
      <vt:lpstr>Methodology</vt:lpstr>
      <vt:lpstr>Methodology</vt:lpstr>
      <vt:lpstr>Methodology</vt:lpstr>
      <vt:lpstr>Methodology</vt:lpstr>
      <vt:lpstr>Conclusion/Areas of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Delhi Regional Neighborhoods</dc:title>
  <dc:creator>AGYEY ARYA-160906046</dc:creator>
  <cp:lastModifiedBy>AGYEY ARYA-160906046</cp:lastModifiedBy>
  <cp:revision>1</cp:revision>
  <dcterms:created xsi:type="dcterms:W3CDTF">2020-10-18T08:00:38Z</dcterms:created>
  <dcterms:modified xsi:type="dcterms:W3CDTF">2020-10-18T08:00:41Z</dcterms:modified>
</cp:coreProperties>
</file>